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4" r:id="rId9"/>
    <p:sldId id="265" r:id="rId10"/>
    <p:sldId id="266" r:id="rId11"/>
    <p:sldId id="268" r:id="rId12"/>
    <p:sldId id="263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4AE65-8F07-4236-8E39-70F2B9BD61D8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BE60-09A6-4A3D-8169-CEA219263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BE60-09A6-4A3D-8169-CEA219263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EBE373A-43A9-4DF1-A348-D63EC2D75E5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emf"/><Relationship Id="rId5" Type="http://schemas.openxmlformats.org/officeDocument/2006/relationships/image" Target="../media/image74.emf"/><Relationship Id="rId10" Type="http://schemas.openxmlformats.org/officeDocument/2006/relationships/image" Target="../media/image62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w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6.emf"/><Relationship Id="rId5" Type="http://schemas.openxmlformats.org/officeDocument/2006/relationships/image" Target="../media/image31.emf"/><Relationship Id="rId10" Type="http://schemas.openxmlformats.org/officeDocument/2006/relationships/image" Target="../media/image25.emf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7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25.emf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74047"/>
            <a:ext cx="1828800" cy="30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4047"/>
            <a:ext cx="2957204" cy="253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Resistors in Series</a:t>
            </a:r>
            <a:endParaRPr lang="en-US" sz="36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68086" y="1707582"/>
            <a:ext cx="238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RT = R1 + R2 + R3…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590800"/>
            <a:ext cx="306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6" y="4038600"/>
            <a:ext cx="30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42657" y="171585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Verified in MultiSim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3914"/>
            <a:ext cx="1483660" cy="24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" y="2595440"/>
            <a:ext cx="464607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6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as Function of Frequency</a:t>
            </a:r>
            <a:endParaRPr lang="en-US" sz="32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1700"/>
            <a:ext cx="88392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5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914525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15" y="1782762"/>
            <a:ext cx="6336735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Time Constant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25897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Inductors: Series &amp; Parallel</a:t>
            </a:r>
            <a:endParaRPr lang="en-US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" y="4343400"/>
            <a:ext cx="148127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343400"/>
            <a:ext cx="3320973" cy="158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9" y="3682674"/>
            <a:ext cx="2438399" cy="3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1" y="2353185"/>
            <a:ext cx="2453268" cy="13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66" y="3693254"/>
            <a:ext cx="3548062" cy="3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716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0000"/>
                </a:solidFill>
              </a:rPr>
              <a:t>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7639" y="1371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Parallel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013037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Verified in </a:t>
            </a:r>
            <a:r>
              <a:rPr lang="en-US" b="1" u="sng" dirty="0" err="1" smtClean="0"/>
              <a:t>MultiSim</a:t>
            </a:r>
            <a:endParaRPr lang="en-US" b="1" u="sng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32878" r="7160" b="11230"/>
          <a:stretch/>
        </p:blipFill>
        <p:spPr bwMode="auto">
          <a:xfrm>
            <a:off x="1531459" y="4572000"/>
            <a:ext cx="41148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97" y="2337029"/>
            <a:ext cx="3142747" cy="13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168" y="889575"/>
            <a:ext cx="729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(Small resistor added in simulation to keep circuit from “shorting” out.)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1" y="2057400"/>
            <a:ext cx="1842089" cy="27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98" y="2016884"/>
            <a:ext cx="1927302" cy="3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4" y="2337029"/>
            <a:ext cx="382467" cy="10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53187"/>
            <a:ext cx="434898" cy="99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4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97018"/>
            <a:ext cx="2165169" cy="28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X</a:t>
            </a:r>
            <a:r>
              <a:rPr lang="en-US" sz="3200" b="1" u="sng" baseline="-25000" dirty="0" smtClean="0"/>
              <a:t>L</a:t>
            </a:r>
            <a:r>
              <a:rPr lang="en-US" sz="3200" b="1" u="sng" dirty="0" smtClean="0"/>
              <a:t> as a Function of Frequency</a:t>
            </a:r>
            <a:endParaRPr lang="en-US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599"/>
            <a:ext cx="5533659" cy="37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9347"/>
            <a:ext cx="2362200" cy="21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35982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Series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60910" y="47293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Parallel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2983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X</a:t>
            </a:r>
            <a:r>
              <a:rPr lang="en-US" sz="3200" b="1" u="sng" baseline="-25000" dirty="0" smtClean="0"/>
              <a:t>L </a:t>
            </a:r>
            <a:r>
              <a:rPr lang="en-US" sz="3200" b="1" u="sng" dirty="0" smtClean="0"/>
              <a:t>Time Constants</a:t>
            </a:r>
            <a:endParaRPr lang="en-US" sz="3200" b="1" u="sng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2438400"/>
            <a:ext cx="2305050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26" y="2261839"/>
            <a:ext cx="6452374" cy="44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0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Resistors in Parallel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</a:t>
            </a:r>
            <a:r>
              <a:rPr lang="en-US" dirty="0" smtClean="0"/>
              <a:t>:</a:t>
            </a:r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83676"/>
              </p:ext>
            </p:extLst>
          </p:nvPr>
        </p:nvGraphicFramePr>
        <p:xfrm>
          <a:off x="523672" y="1923365"/>
          <a:ext cx="2057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1866900" imgH="698500" progId="Equation.3">
                  <p:embed/>
                </p:oleObj>
              </mc:Choice>
              <mc:Fallback>
                <p:oleObj name="Equation" r:id="rId3" imgW="1866900" imgH="698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72" y="1923365"/>
                        <a:ext cx="2057400" cy="768350"/>
                      </a:xfrm>
                      <a:prstGeom prst="rect">
                        <a:avLst/>
                      </a:prstGeom>
                      <a:gradFill>
                        <a:gsLst>
                          <a:gs pos="94000">
                            <a:srgbClr val="00B050">
                              <a:lumMod val="86000"/>
                              <a:lumOff val="14000"/>
                            </a:srgbClr>
                          </a:gs>
                          <a:gs pos="94000">
                            <a:schemeClr val="accent1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2977731"/>
            <a:ext cx="364166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4125494"/>
            <a:ext cx="3641668" cy="3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55824"/>
            <a:ext cx="261937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41624" r="36007" b="39228"/>
          <a:stretch/>
        </p:blipFill>
        <p:spPr bwMode="auto">
          <a:xfrm>
            <a:off x="5029200" y="3965585"/>
            <a:ext cx="2619375" cy="2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1600200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Verified in MultiSim</a:t>
            </a:r>
            <a:endParaRPr lang="en-US" u="sng" dirty="0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1" y="2734997"/>
            <a:ext cx="1491084" cy="2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977732"/>
            <a:ext cx="408344" cy="8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8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4102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Resistors in Parallel</a:t>
            </a:r>
          </a:p>
          <a:p>
            <a:r>
              <a:rPr lang="en-US" sz="2400" dirty="0" smtClean="0"/>
              <a:t>(continued)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04508"/>
            <a:ext cx="24384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1"/>
            <a:ext cx="184785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825" y="16002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Formula for Multiple Equal Resistors: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00599" y="16002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Formula for two Unequal Resistors:</a:t>
            </a:r>
            <a:endParaRPr lang="en-US" b="1" u="sng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9532"/>
            <a:ext cx="1155574" cy="782235"/>
          </a:xfrm>
          <a:prstGeom prst="rect">
            <a:avLst/>
          </a:prstGeom>
          <a:solidFill>
            <a:srgbClr val="05CD0A">
              <a:alpha val="70980"/>
            </a:srgbClr>
          </a:solidFill>
          <a:ln>
            <a:noFill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6696"/>
            <a:ext cx="2766833" cy="162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690620"/>
            <a:ext cx="3055067" cy="3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1" y="2976280"/>
            <a:ext cx="3226431" cy="1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5" y="5410201"/>
            <a:ext cx="1847850" cy="145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9866" y="4876800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 by MultiSim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1" y="4206357"/>
            <a:ext cx="4075340" cy="4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47" y="1915593"/>
            <a:ext cx="1706984" cy="740530"/>
          </a:xfrm>
          <a:prstGeom prst="rect">
            <a:avLst/>
          </a:prstGeom>
          <a:solidFill>
            <a:srgbClr val="05CD0A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31" y="5666407"/>
            <a:ext cx="16002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51767"/>
            <a:ext cx="1934564" cy="3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696"/>
            <a:ext cx="323850" cy="1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1" y="2656124"/>
            <a:ext cx="2246540" cy="35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5" y="2976280"/>
            <a:ext cx="590397" cy="83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0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544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Resistors in Series/Parallel</a:t>
            </a:r>
            <a:endParaRPr lang="en-US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5" y="2837799"/>
            <a:ext cx="2581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6" y="4180824"/>
            <a:ext cx="2581275" cy="2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794458"/>
            <a:ext cx="2667000" cy="15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50" y="3727887"/>
            <a:ext cx="2344896" cy="9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781175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71850"/>
            <a:ext cx="1847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1847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14500"/>
            <a:ext cx="1847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10734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First, use parallel formula,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then use series formula.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319" y="1110734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Verified in MultiSim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5" y="2543176"/>
            <a:ext cx="1076815" cy="2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3" y="2837800"/>
            <a:ext cx="323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8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41" y="1770515"/>
            <a:ext cx="2362200" cy="126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2096"/>
            <a:ext cx="1847850" cy="14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50" y="3376856"/>
            <a:ext cx="258633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3132608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4900113"/>
            <a:ext cx="22002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4584082"/>
            <a:ext cx="1847850" cy="14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857" y="4201551"/>
            <a:ext cx="64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TH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653921"/>
            <a:ext cx="7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TH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16947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Thevenin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15743" y="2751608"/>
            <a:ext cx="6769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4206"/>
            <a:ext cx="35147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258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Formulas for I</a:t>
            </a:r>
            <a:r>
              <a:rPr lang="en-US" u="sng" baseline="-25000" dirty="0" smtClean="0"/>
              <a:t>L</a:t>
            </a:r>
            <a:r>
              <a:rPr lang="en-US" u="sng" dirty="0" smtClean="0"/>
              <a:t> and V</a:t>
            </a:r>
            <a:r>
              <a:rPr lang="en-US" u="sng" baseline="-25000" dirty="0" smtClean="0"/>
              <a:t>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" y="4823347"/>
            <a:ext cx="1152309" cy="485775"/>
          </a:xfrm>
          <a:prstGeom prst="rect">
            <a:avLst/>
          </a:prstGeom>
          <a:gradFill>
            <a:gsLst>
              <a:gs pos="94000">
                <a:srgbClr val="00B050">
                  <a:lumMod val="86000"/>
                  <a:lumOff val="14000"/>
                </a:srgbClr>
              </a:gs>
              <a:gs pos="94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" y="5303668"/>
            <a:ext cx="1533525" cy="487532"/>
          </a:xfrm>
          <a:prstGeom prst="rect">
            <a:avLst/>
          </a:prstGeom>
          <a:gradFill>
            <a:gsLst>
              <a:gs pos="94000">
                <a:srgbClr val="00B050">
                  <a:lumMod val="86000"/>
                  <a:lumOff val="14000"/>
                </a:srgbClr>
              </a:gs>
              <a:gs pos="94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7841" y="1202724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Verified in MultiSim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01723"/>
            <a:ext cx="1219198" cy="32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" y="1202723"/>
            <a:ext cx="323850" cy="32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09725"/>
            <a:ext cx="1095375" cy="28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1224207"/>
            <a:ext cx="10953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705" r="51953" b="8762"/>
          <a:stretch/>
        </p:blipFill>
        <p:spPr bwMode="auto">
          <a:xfrm>
            <a:off x="5341620" y="4550229"/>
            <a:ext cx="356616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056"/>
          <a:stretch/>
        </p:blipFill>
        <p:spPr bwMode="auto">
          <a:xfrm>
            <a:off x="2438397" y="2514601"/>
            <a:ext cx="2097792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740"/>
            <a:ext cx="2438397" cy="2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41012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Powers and Currents</a:t>
            </a:r>
            <a:endParaRPr lang="en-US" sz="3200" b="1" u="sng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0" y="990600"/>
            <a:ext cx="356616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8246" y="12954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VB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2838" y="356264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VC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3716"/>
            <a:ext cx="2438399" cy="43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5762"/>
          <a:stretch/>
        </p:blipFill>
        <p:spPr bwMode="auto">
          <a:xfrm>
            <a:off x="2438396" y="4267200"/>
            <a:ext cx="1828804" cy="2569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384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64734"/>
            <a:ext cx="17907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69" y="1254187"/>
            <a:ext cx="3524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8" r="17752" b="11586"/>
          <a:stretch/>
        </p:blipFill>
        <p:spPr bwMode="auto">
          <a:xfrm>
            <a:off x="3266579" y="4722223"/>
            <a:ext cx="557784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489" y="14056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Series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86600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Parallel</a:t>
            </a:r>
            <a:endParaRPr lang="en-US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2" y="4709534"/>
            <a:ext cx="2758866" cy="115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5" y="5867400"/>
            <a:ext cx="29998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0" y="2956934"/>
            <a:ext cx="287866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0" y="4222416"/>
            <a:ext cx="2878667" cy="3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6579" y="4352891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 in MultiSim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46" y="28123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Capacitors</a:t>
            </a:r>
            <a:endParaRPr lang="en-US" sz="32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2" y="4432747"/>
            <a:ext cx="1852668" cy="2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2223"/>
            <a:ext cx="323850" cy="8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1" y="2590801"/>
            <a:ext cx="2187360" cy="3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91" y="2956935"/>
            <a:ext cx="323850" cy="100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7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12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as a Function of Frequency</a:t>
            </a:r>
            <a:endParaRPr lang="en-US" sz="32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526515" cy="59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889575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Parallel Capacitors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As frequency increases, Capacitance decreases.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" y="2743200"/>
            <a:ext cx="5810065" cy="38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2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12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as a Function of Frequency</a:t>
            </a:r>
            <a:endParaRPr lang="en-US" sz="32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13374"/>
            <a:ext cx="2447925" cy="60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813375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Series Capacitors:</a:t>
            </a:r>
          </a:p>
          <a:p>
            <a:r>
              <a:rPr lang="en-US" dirty="0" smtClean="0"/>
              <a:t>As frequency increases, Capacitance decreases.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2438400"/>
            <a:ext cx="6290677" cy="41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7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1131</TotalTime>
  <Words>168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Essential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Ivy Tech Community College - Northeast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 Rogers</dc:creator>
  <cp:lastModifiedBy>David M Rogers</cp:lastModifiedBy>
  <cp:revision>46</cp:revision>
  <dcterms:created xsi:type="dcterms:W3CDTF">2013-04-15T12:44:14Z</dcterms:created>
  <dcterms:modified xsi:type="dcterms:W3CDTF">2013-05-06T14:46:03Z</dcterms:modified>
</cp:coreProperties>
</file>